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94" r:id="rId4"/>
    <p:sldId id="266" r:id="rId5"/>
    <p:sldId id="290" r:id="rId6"/>
    <p:sldId id="260" r:id="rId7"/>
    <p:sldId id="276" r:id="rId8"/>
    <p:sldId id="269" r:id="rId9"/>
    <p:sldId id="272" r:id="rId10"/>
    <p:sldId id="273" r:id="rId11"/>
    <p:sldId id="274" r:id="rId12"/>
    <p:sldId id="275" r:id="rId13"/>
    <p:sldId id="270" r:id="rId14"/>
    <p:sldId id="271" r:id="rId15"/>
    <p:sldId id="293" r:id="rId16"/>
    <p:sldId id="298" r:id="rId17"/>
    <p:sldId id="304" r:id="rId18"/>
    <p:sldId id="303" r:id="rId19"/>
    <p:sldId id="305" r:id="rId20"/>
    <p:sldId id="302" r:id="rId21"/>
    <p:sldId id="295" r:id="rId22"/>
    <p:sldId id="297" r:id="rId23"/>
    <p:sldId id="299" r:id="rId24"/>
    <p:sldId id="300" r:id="rId25"/>
    <p:sldId id="301" r:id="rId26"/>
    <p:sldId id="296" r:id="rId27"/>
    <p:sldId id="265" r:id="rId28"/>
    <p:sldId id="291" r:id="rId29"/>
    <p:sldId id="267" r:id="rId30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7D51"/>
    <a:srgbClr val="255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45" autoAdjust="0"/>
    <p:restoredTop sz="94279" autoAdjust="0"/>
  </p:normalViewPr>
  <p:slideViewPr>
    <p:cSldViewPr>
      <p:cViewPr varScale="1">
        <p:scale>
          <a:sx n="59" d="100"/>
          <a:sy n="59" d="100"/>
        </p:scale>
        <p:origin x="96" y="1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eg>
</file>

<file path=ppt/media/image22.jpeg>
</file>

<file path=ppt/media/image23.jpeg>
</file>

<file path=ppt/media/image24.jpe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eg>
</file>

<file path=ppt/media/image31.jp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BF70C-5A89-40D6-82BE-BA61B1943D6B}" type="datetimeFigureOut">
              <a:rPr lang="ko-KR" altLang="en-US" smtClean="0"/>
              <a:t>2021-12-27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61277C-F548-412F-9100-F66CFA29E1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178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277C-F548-412F-9100-F66CFA29E14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4354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jpg"/><Relationship Id="rId4" Type="http://schemas.openxmlformats.org/officeDocument/2006/relationships/image" Target="../media/image3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83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0861325" y="-95238"/>
            <a:ext cx="9291056" cy="10476190"/>
            <a:chOff x="10861325" y="-95238"/>
            <a:chExt cx="9291056" cy="104761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61325" y="-95238"/>
              <a:ext cx="9291056" cy="1047619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796372" y="8933623"/>
            <a:ext cx="7330860" cy="5276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rgbClr val="FFFFFF"/>
                </a:solidFill>
                <a:latin typeface="Noto Sans CJK KR Regular" pitchFamily="34" charset="0"/>
                <a:cs typeface="Noto Sans CJK KR Regular" pitchFamily="34" charset="0"/>
              </a:rPr>
              <a:t>Made by. 김채현 이초원 이승현 정혜윤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598780" y="-5370842"/>
            <a:ext cx="8528900" cy="8532161"/>
            <a:chOff x="6598780" y="-5370842"/>
            <a:chExt cx="8528900" cy="853216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6598780" y="-5370842"/>
              <a:ext cx="4266080" cy="8532161"/>
              <a:chOff x="6598780" y="-5370842"/>
              <a:chExt cx="4266080" cy="8532161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 rot="-10800000">
                <a:off x="6598780" y="-5370842"/>
                <a:ext cx="4266080" cy="8532161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0861600" y="-5370842"/>
              <a:ext cx="4266080" cy="8532161"/>
              <a:chOff x="10861600" y="-5370842"/>
              <a:chExt cx="4266080" cy="8532161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-10800000">
                <a:off x="10861600" y="-5370842"/>
                <a:ext cx="4266080" cy="8532161"/>
              </a:xfrm>
              <a:prstGeom prst="rect">
                <a:avLst/>
              </a:prstGeom>
            </p:spPr>
          </p:pic>
        </p:grpSp>
      </p:grpSp>
      <p:sp>
        <p:nvSpPr>
          <p:cNvPr id="14" name="Object 14"/>
          <p:cNvSpPr txBox="1"/>
          <p:nvPr/>
        </p:nvSpPr>
        <p:spPr>
          <a:xfrm>
            <a:off x="796372" y="5542600"/>
            <a:ext cx="13416641" cy="37410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800" kern="0" spc="400" dirty="0" smtClean="0">
                <a:solidFill>
                  <a:srgbClr val="FFFFFF"/>
                </a:solidFill>
                <a:latin typeface="Noto Sans CJK KR Black" pitchFamily="34" charset="0"/>
                <a:cs typeface="Noto Sans CJK KR Black" pitchFamily="34" charset="0"/>
              </a:rPr>
              <a:t>APPLICATION</a:t>
            </a:r>
          </a:p>
          <a:p>
            <a:r>
              <a:rPr lang="en-US" sz="7800" kern="0" spc="400" dirty="0" smtClean="0">
                <a:solidFill>
                  <a:srgbClr val="FFFFFF"/>
                </a:solidFill>
                <a:latin typeface="Noto Sans CJK KR Black" pitchFamily="34" charset="0"/>
                <a:cs typeface="Noto Sans CJK KR Black" pitchFamily="34" charset="0"/>
              </a:rPr>
              <a:t>INTRODUCTION</a:t>
            </a:r>
            <a:endParaRPr lang="en-US" dirty="0"/>
          </a:p>
        </p:txBody>
      </p:sp>
      <p:grpSp>
        <p:nvGrpSpPr>
          <p:cNvPr id="1005" name="그룹 1005"/>
          <p:cNvGrpSpPr/>
          <p:nvPr/>
        </p:nvGrpSpPr>
        <p:grpSpPr>
          <a:xfrm>
            <a:off x="796372" y="876777"/>
            <a:ext cx="3688102" cy="406951"/>
            <a:chOff x="796372" y="876777"/>
            <a:chExt cx="3688102" cy="406951"/>
          </a:xfrm>
        </p:grpSpPr>
        <p:sp>
          <p:nvSpPr>
            <p:cNvPr id="16" name="Object 16"/>
            <p:cNvSpPr txBox="1"/>
            <p:nvPr/>
          </p:nvSpPr>
          <p:spPr>
            <a:xfrm>
              <a:off x="1201324" y="876777"/>
              <a:ext cx="4924726" cy="61042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300" kern="0" spc="200" dirty="0" smtClean="0">
                  <a:solidFill>
                    <a:srgbClr val="FFFFFF"/>
                  </a:solidFill>
                  <a:latin typeface="Open Sans SemiBold" pitchFamily="34" charset="0"/>
                  <a:cs typeface="Open Sans SemiBold" pitchFamily="34" charset="0"/>
                </a:rPr>
                <a:t>D_YOUNG</a:t>
              </a:r>
              <a:endParaRPr lang="en-US" dirty="0"/>
            </a:p>
          </p:txBody>
        </p:sp>
        <p:grpSp>
          <p:nvGrpSpPr>
            <p:cNvPr id="1006" name="그룹 1006"/>
            <p:cNvGrpSpPr/>
            <p:nvPr/>
          </p:nvGrpSpPr>
          <p:grpSpPr>
            <a:xfrm>
              <a:off x="796372" y="898266"/>
              <a:ext cx="314836" cy="358240"/>
              <a:chOff x="796372" y="898266"/>
              <a:chExt cx="314836" cy="358240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796372" y="898266"/>
                <a:ext cx="314836" cy="358240"/>
              </a:xfrm>
              <a:prstGeom prst="rect">
                <a:avLst/>
              </a:prstGeom>
            </p:spPr>
          </p:pic>
        </p:grpSp>
      </p:grpSp>
      <p:sp>
        <p:nvSpPr>
          <p:cNvPr id="21" name="Object 21"/>
          <p:cNvSpPr txBox="1"/>
          <p:nvPr/>
        </p:nvSpPr>
        <p:spPr>
          <a:xfrm>
            <a:off x="12175879" y="876777"/>
            <a:ext cx="5313506" cy="16371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 smtClean="0">
                <a:solidFill>
                  <a:srgbClr val="FFFFFF"/>
                </a:solidFill>
                <a:latin typeface="Open Sans SemiBold" pitchFamily="34" charset="0"/>
                <a:cs typeface="Open Sans SemiBold" pitchFamily="34" charset="0"/>
              </a:rPr>
              <a:t> EVERYONE </a:t>
            </a:r>
          </a:p>
          <a:p>
            <a:pPr algn="r"/>
            <a:r>
              <a:rPr lang="en-US" sz="2400" dirty="0" smtClean="0">
                <a:solidFill>
                  <a:srgbClr val="FFFFFF"/>
                </a:solidFill>
                <a:latin typeface="Open Sans SemiBold" pitchFamily="34" charset="0"/>
                <a:cs typeface="Open Sans SemiBold" pitchFamily="34" charset="0"/>
              </a:rPr>
              <a:t>ANYONE</a:t>
            </a:r>
          </a:p>
          <a:p>
            <a:pPr algn="r"/>
            <a:r>
              <a:rPr lang="en-US" sz="2400" dirty="0" smtClean="0">
                <a:solidFill>
                  <a:srgbClr val="FFFFFF"/>
                </a:solidFill>
                <a:latin typeface="Open Sans SemiBold" pitchFamily="34" charset="0"/>
                <a:cs typeface="Open Sans SemiBold" pitchFamily="34" charset="0"/>
              </a:rPr>
              <a:t>ANYWHERE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1429" y="9672117"/>
            <a:ext cx="17142857" cy="28571"/>
            <a:chOff x="571429" y="9672117"/>
            <a:chExt cx="17142857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1429" y="9672117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8910" y="663960"/>
            <a:ext cx="17142857" cy="28571"/>
            <a:chOff x="648910" y="663960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8910" y="663960"/>
              <a:ext cx="17142857" cy="28571"/>
            </a:xfrm>
            <a:prstGeom prst="rect">
              <a:avLst/>
            </a:prstGeom>
          </p:spPr>
        </p:pic>
      </p:grpSp>
      <p:sp>
        <p:nvSpPr>
          <p:cNvPr id="9" name="Object 2"/>
          <p:cNvSpPr txBox="1"/>
          <p:nvPr/>
        </p:nvSpPr>
        <p:spPr>
          <a:xfrm>
            <a:off x="990600" y="1122876"/>
            <a:ext cx="4151690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500" dirty="0" smtClean="0">
                <a:solidFill>
                  <a:srgbClr val="255A2A"/>
                </a:solidFill>
                <a:latin typeface="Noto Sans CJK KR Bold" pitchFamily="34" charset="0"/>
              </a:rPr>
              <a:t>Indoor</a:t>
            </a:r>
            <a:endParaRPr 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906" y="4054908"/>
            <a:ext cx="6641087" cy="4229100"/>
          </a:xfrm>
          <a:prstGeom prst="rect">
            <a:avLst/>
          </a:prstGeom>
        </p:spPr>
      </p:pic>
      <p:sp>
        <p:nvSpPr>
          <p:cNvPr id="10" name="Object 2"/>
          <p:cNvSpPr txBox="1"/>
          <p:nvPr/>
        </p:nvSpPr>
        <p:spPr>
          <a:xfrm>
            <a:off x="3828445" y="8591114"/>
            <a:ext cx="439410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000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가로버전</a:t>
            </a:r>
            <a:endParaRPr 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Object 2"/>
          <p:cNvSpPr txBox="1"/>
          <p:nvPr/>
        </p:nvSpPr>
        <p:spPr>
          <a:xfrm>
            <a:off x="11430000" y="8635954"/>
            <a:ext cx="439410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000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세로버전</a:t>
            </a:r>
            <a:endParaRPr 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400" y="1169497"/>
            <a:ext cx="5649677" cy="7048500"/>
          </a:xfrm>
          <a:prstGeom prst="rect">
            <a:avLst/>
          </a:prstGeom>
        </p:spPr>
      </p:pic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19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1429" y="9672117"/>
            <a:ext cx="17142857" cy="28571"/>
            <a:chOff x="571429" y="9672117"/>
            <a:chExt cx="17142857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1429" y="9672117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8910" y="663960"/>
            <a:ext cx="17142857" cy="28571"/>
            <a:chOff x="648910" y="663960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8910" y="663960"/>
              <a:ext cx="17142857" cy="28571"/>
            </a:xfrm>
            <a:prstGeom prst="rect">
              <a:avLst/>
            </a:prstGeom>
          </p:spPr>
        </p:pic>
      </p:grpSp>
      <p:sp>
        <p:nvSpPr>
          <p:cNvPr id="10" name="Object 2"/>
          <p:cNvSpPr txBox="1"/>
          <p:nvPr/>
        </p:nvSpPr>
        <p:spPr>
          <a:xfrm>
            <a:off x="3429000" y="8420100"/>
            <a:ext cx="5029200" cy="6617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700" b="1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서프레스</a:t>
            </a:r>
            <a:r>
              <a:rPr lang="ko-KR" altLang="en-US" sz="3700" b="1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3700" b="1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워울</a:t>
            </a:r>
            <a:endParaRPr lang="en-US" sz="37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800" y="1273294"/>
            <a:ext cx="5334000" cy="709946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273294"/>
            <a:ext cx="5330149" cy="7070605"/>
          </a:xfrm>
          <a:prstGeom prst="rect">
            <a:avLst/>
          </a:prstGeom>
        </p:spPr>
      </p:pic>
      <p:sp>
        <p:nvSpPr>
          <p:cNvPr id="13" name="오른쪽 화살표 12"/>
          <p:cNvSpPr/>
          <p:nvPr/>
        </p:nvSpPr>
        <p:spPr>
          <a:xfrm>
            <a:off x="8077200" y="3924300"/>
            <a:ext cx="2133600" cy="1295400"/>
          </a:xfrm>
          <a:prstGeom prst="rightArrow">
            <a:avLst/>
          </a:prstGeom>
          <a:solidFill>
            <a:srgbClr val="255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bject 2"/>
          <p:cNvSpPr txBox="1"/>
          <p:nvPr/>
        </p:nvSpPr>
        <p:spPr>
          <a:xfrm>
            <a:off x="12039600" y="8496300"/>
            <a:ext cx="5029200" cy="6617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700" b="1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구출 성공</a:t>
            </a:r>
            <a:endParaRPr lang="en-US" sz="37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601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 animBg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1429" y="9672117"/>
            <a:ext cx="17142857" cy="28571"/>
            <a:chOff x="571429" y="9672117"/>
            <a:chExt cx="17142857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1429" y="9672117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8910" y="663960"/>
            <a:ext cx="17142857" cy="28571"/>
            <a:chOff x="648910" y="663960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8910" y="663960"/>
              <a:ext cx="17142857" cy="28571"/>
            </a:xfrm>
            <a:prstGeom prst="rect">
              <a:avLst/>
            </a:prstGeom>
          </p:spPr>
        </p:pic>
      </p:grpSp>
      <p:sp>
        <p:nvSpPr>
          <p:cNvPr id="9" name="Object 2"/>
          <p:cNvSpPr txBox="1"/>
          <p:nvPr/>
        </p:nvSpPr>
        <p:spPr>
          <a:xfrm>
            <a:off x="3657600" y="8420100"/>
            <a:ext cx="2700866" cy="6617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700" b="1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워크 </a:t>
            </a:r>
            <a:r>
              <a:rPr lang="ko-KR" altLang="en-US" sz="3700" b="1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워울</a:t>
            </a:r>
            <a:endParaRPr lang="en-US" sz="37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9293" y="1181100"/>
            <a:ext cx="5426207" cy="719802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153759"/>
            <a:ext cx="5426206" cy="7198029"/>
          </a:xfrm>
          <a:prstGeom prst="rect">
            <a:avLst/>
          </a:prstGeom>
        </p:spPr>
      </p:pic>
      <p:sp>
        <p:nvSpPr>
          <p:cNvPr id="13" name="오른쪽 화살표 12"/>
          <p:cNvSpPr/>
          <p:nvPr/>
        </p:nvSpPr>
        <p:spPr>
          <a:xfrm>
            <a:off x="8077200" y="4000500"/>
            <a:ext cx="2133600" cy="1295400"/>
          </a:xfrm>
          <a:prstGeom prst="rightArrow">
            <a:avLst/>
          </a:prstGeom>
          <a:solidFill>
            <a:srgbClr val="255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bject 2"/>
          <p:cNvSpPr txBox="1"/>
          <p:nvPr/>
        </p:nvSpPr>
        <p:spPr>
          <a:xfrm>
            <a:off x="12268200" y="8420100"/>
            <a:ext cx="5029200" cy="6617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700" b="1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구출 성공</a:t>
            </a:r>
            <a:endParaRPr lang="en-US" sz="37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82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 animBg="1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1429" y="9672117"/>
            <a:ext cx="17142857" cy="28571"/>
            <a:chOff x="571429" y="9672117"/>
            <a:chExt cx="17142857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1429" y="9672117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8910" y="663960"/>
            <a:ext cx="17142857" cy="28571"/>
            <a:chOff x="648910" y="663960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8910" y="663960"/>
              <a:ext cx="17142857" cy="28571"/>
            </a:xfrm>
            <a:prstGeom prst="rect">
              <a:avLst/>
            </a:prstGeom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800" y="1562100"/>
            <a:ext cx="5040000" cy="6898927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>
            <a:off x="7848600" y="4686300"/>
            <a:ext cx="2133600" cy="1295400"/>
          </a:xfrm>
          <a:prstGeom prst="rightArrow">
            <a:avLst/>
          </a:prstGeom>
          <a:solidFill>
            <a:srgbClr val="255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10430747" y="1562100"/>
            <a:ext cx="5230288" cy="6840000"/>
            <a:chOff x="10430747" y="1562100"/>
            <a:chExt cx="5230288" cy="684000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30747" y="1562100"/>
              <a:ext cx="5230288" cy="6840000"/>
            </a:xfrm>
            <a:prstGeom prst="rect">
              <a:avLst/>
            </a:prstGeom>
          </p:spPr>
        </p:pic>
        <p:sp>
          <p:nvSpPr>
            <p:cNvPr id="2" name="직사각형 1"/>
            <p:cNvSpPr/>
            <p:nvPr/>
          </p:nvSpPr>
          <p:spPr>
            <a:xfrm>
              <a:off x="11293291" y="3839095"/>
              <a:ext cx="3505200" cy="2133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293291" y="4426787"/>
              <a:ext cx="377383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500" b="1" dirty="0" smtClean="0"/>
                <a:t>Love</a:t>
              </a:r>
            </a:p>
            <a:p>
              <a:r>
                <a:rPr lang="ko-KR" altLang="en-US" sz="3500" b="1" dirty="0" smtClean="0"/>
                <a:t>사랑</a:t>
              </a:r>
              <a:r>
                <a:rPr lang="en-US" altLang="ko-KR" sz="3500" b="1" dirty="0" smtClean="0"/>
                <a:t>,</a:t>
              </a:r>
              <a:r>
                <a:rPr lang="ko-KR" altLang="en-US" sz="3500" b="1" dirty="0" smtClean="0"/>
                <a:t>아끼는 마음</a:t>
              </a:r>
              <a:endParaRPr lang="ko-KR" altLang="en-US" sz="35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148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1429" y="9672117"/>
            <a:ext cx="17142857" cy="28571"/>
            <a:chOff x="571429" y="9672117"/>
            <a:chExt cx="17142857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1429" y="9672117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8910" y="663960"/>
            <a:ext cx="17142857" cy="28571"/>
            <a:chOff x="648910" y="663960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8910" y="663960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2"/>
          <p:cNvSpPr txBox="1"/>
          <p:nvPr/>
        </p:nvSpPr>
        <p:spPr>
          <a:xfrm>
            <a:off x="2209800" y="8094459"/>
            <a:ext cx="2438400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500" b="1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메뉴바</a:t>
            </a:r>
            <a:endParaRPr lang="en-US" sz="45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Object 2"/>
          <p:cNvSpPr txBox="1"/>
          <p:nvPr/>
        </p:nvSpPr>
        <p:spPr>
          <a:xfrm>
            <a:off x="8305800" y="8104850"/>
            <a:ext cx="4151690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500" b="1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</a:t>
            </a:r>
            <a:endParaRPr lang="en-US" sz="45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Object 2"/>
          <p:cNvSpPr txBox="1"/>
          <p:nvPr/>
        </p:nvSpPr>
        <p:spPr>
          <a:xfrm>
            <a:off x="13944600" y="8094459"/>
            <a:ext cx="3200400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500" b="1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젤리뽑기</a:t>
            </a:r>
            <a:endParaRPr lang="en-US" sz="45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54372"/>
            <a:ext cx="6329883" cy="632988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0" y="1203537"/>
            <a:ext cx="4953000" cy="657030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312" y="1203537"/>
            <a:ext cx="4985888" cy="6620217"/>
          </a:xfrm>
          <a:prstGeom prst="rect">
            <a:avLst/>
          </a:prstGeom>
        </p:spPr>
      </p:pic>
      <p:sp>
        <p:nvSpPr>
          <p:cNvPr id="17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51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0861325" y="-171429"/>
            <a:ext cx="7595817" cy="10628571"/>
            <a:chOff x="10861325" y="-171429"/>
            <a:chExt cx="7595817" cy="1062857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61325" y="-171429"/>
              <a:ext cx="7595817" cy="106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96372" y="876777"/>
            <a:ext cx="3688102" cy="406951"/>
            <a:chOff x="796372" y="876777"/>
            <a:chExt cx="3688102" cy="406951"/>
          </a:xfrm>
        </p:grpSpPr>
        <p:sp>
          <p:nvSpPr>
            <p:cNvPr id="6" name="Object 6"/>
            <p:cNvSpPr txBox="1"/>
            <p:nvPr/>
          </p:nvSpPr>
          <p:spPr>
            <a:xfrm>
              <a:off x="1201324" y="876777"/>
              <a:ext cx="4924726" cy="61042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300" kern="0" spc="200" dirty="0" smtClean="0">
                  <a:solidFill>
                    <a:srgbClr val="FFFFFF"/>
                  </a:solidFill>
                  <a:latin typeface="Open Sans SemiBold" pitchFamily="34" charset="0"/>
                  <a:cs typeface="Open Sans SemiBold" pitchFamily="34" charset="0"/>
                </a:rPr>
                <a:t>D_YOUNG</a:t>
              </a:r>
              <a:endParaRPr lang="en-US" dirty="0"/>
            </a:p>
          </p:txBody>
        </p:sp>
        <p:grpSp>
          <p:nvGrpSpPr>
            <p:cNvPr id="1003" name="그룹 1003"/>
            <p:cNvGrpSpPr/>
            <p:nvPr/>
          </p:nvGrpSpPr>
          <p:grpSpPr>
            <a:xfrm>
              <a:off x="796372" y="898266"/>
              <a:ext cx="314836" cy="358240"/>
              <a:chOff x="796372" y="898266"/>
              <a:chExt cx="314836" cy="358240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796372" y="898266"/>
                <a:ext cx="314836" cy="358240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6598780" y="-5370842"/>
            <a:ext cx="8528900" cy="8532161"/>
            <a:chOff x="6598780" y="-5370842"/>
            <a:chExt cx="8528900" cy="8532161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6598780" y="-5370842"/>
              <a:ext cx="4266080" cy="8532161"/>
              <a:chOff x="6598780" y="-5370842"/>
              <a:chExt cx="4266080" cy="8532161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-10800000">
                <a:off x="6598780" y="-5370842"/>
                <a:ext cx="4266080" cy="8532161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0861600" y="-5370842"/>
              <a:ext cx="4266080" cy="8532161"/>
              <a:chOff x="10861600" y="-5370842"/>
              <a:chExt cx="4266080" cy="8532161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 rot="-10800000">
                <a:off x="10861600" y="-5370842"/>
                <a:ext cx="4266080" cy="8532161"/>
              </a:xfrm>
              <a:prstGeom prst="rect">
                <a:avLst/>
              </a:prstGeom>
            </p:spPr>
          </p:pic>
        </p:grpSp>
      </p:grpSp>
      <p:sp>
        <p:nvSpPr>
          <p:cNvPr id="15" name="Object 9"/>
          <p:cNvSpPr txBox="1"/>
          <p:nvPr/>
        </p:nvSpPr>
        <p:spPr>
          <a:xfrm>
            <a:off x="953790" y="6819900"/>
            <a:ext cx="5599410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000" kern="0" spc="600" dirty="0" smtClean="0">
                <a:solidFill>
                  <a:srgbClr val="FFFFFF"/>
                </a:solidFill>
                <a:latin typeface="Open Sans ExtraBold" pitchFamily="34" charset="0"/>
              </a:rPr>
              <a:t>2. </a:t>
            </a:r>
            <a:r>
              <a:rPr lang="en-US" sz="10000" kern="0" spc="600" dirty="0">
                <a:solidFill>
                  <a:srgbClr val="FFFFFF"/>
                </a:solidFill>
                <a:latin typeface="Open Sans ExtraBold" pitchFamily="34" charset="0"/>
              </a:rPr>
              <a:t>2</a:t>
            </a:r>
            <a:r>
              <a:rPr lang="ko-KR" altLang="en-US" sz="10000" kern="0" spc="600" dirty="0" smtClean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부</a:t>
            </a:r>
            <a:endParaRPr lang="en-US" sz="10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56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620888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600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시나리오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sp>
        <p:nvSpPr>
          <p:cNvPr id="9" name="Object 5"/>
          <p:cNvSpPr txBox="1"/>
          <p:nvPr/>
        </p:nvSpPr>
        <p:spPr>
          <a:xfrm>
            <a:off x="674286" y="2115532"/>
            <a:ext cx="16597943" cy="77867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Case1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Case2: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모드선택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/Outdoor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Case3: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/Jelly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찾기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Case4 -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상점 선택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Case5 -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/Jelly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 확장하기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(20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 단위로 확장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[Case1 -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어플리케이션을 실행시킨다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어플리케이션을 실행한 초기에 회원 가입 항목과 로그인 항목 중 회원 가입을 선택한다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Case1-1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sns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카카오톡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구글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페이스북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 하나를 선택하여 로그인한 후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튜토리얼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영상이 끝나고 닉네임을 입력한 뒤 게임에 접속한다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Case1-2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기존의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로그인된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정보가 있는 기기일 경우 게임에 바로 접속한다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[Case2 - </a:t>
            </a:r>
            <a:r>
              <a:rPr lang="ko-KR" altLang="en-US" sz="2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모드선택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Case2-1 Outdoor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Outdoor mode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선택한다</a:t>
            </a:r>
            <a:r>
              <a:rPr lang="en-US" altLang="ko-KR" sz="2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518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620888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600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시나리오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sp>
        <p:nvSpPr>
          <p:cNvPr id="9" name="Object 5"/>
          <p:cNvSpPr txBox="1"/>
          <p:nvPr/>
        </p:nvSpPr>
        <p:spPr>
          <a:xfrm>
            <a:off x="690615" y="2933700"/>
            <a:ext cx="16597943" cy="54784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[Case3 - </a:t>
            </a:r>
            <a:r>
              <a:rPr lang="en-US" altLang="ko-KR" sz="2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/Jelly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찾기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카메라와 동일한 화면 위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AR(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증강현실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구성된 화면에 약도를 볼 수 있는 아이콘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메뉴 바가 보인다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아이콘을 클릭해 약도를 킨다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Case3-1 </a:t>
            </a:r>
            <a:r>
              <a:rPr lang="en-US" altLang="ko-KR" sz="2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찾기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약도를 보고 근처에 있는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있는 위치로 이동한 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터치한다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원하는 모션을 취한 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구출되어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스토리지에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저장된다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(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중복일 경우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카운트가 올라간다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Case3-2 Jelly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찾기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약도를 보고 근처에 있는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Jelly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있는 위치로 이동한 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Jelly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터치한다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Jelly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등록된 설명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만화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그림 등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재생된 후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스토리지에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저장된다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(Jelly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중복일 경우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Jelly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카운트가 올라간다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.)(Jelly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종류는 랜덤</a:t>
            </a:r>
            <a:r>
              <a:rPr lang="en-US" altLang="ko-KR" sz="2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039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620888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600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시나리오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sp>
        <p:nvSpPr>
          <p:cNvPr id="9" name="Object 5"/>
          <p:cNvSpPr txBox="1"/>
          <p:nvPr/>
        </p:nvSpPr>
        <p:spPr>
          <a:xfrm>
            <a:off x="893344" y="2372949"/>
            <a:ext cx="16597943" cy="74020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[Case4 -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상점 선택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</a:p>
          <a:p>
            <a:pPr marL="457200" indent="-457200">
              <a:buAutoNum type="arabicPeriod"/>
            </a:pPr>
            <a:r>
              <a:rPr lang="ko-KR" altLang="en-US" sz="2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오른쪽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상단에 있는 메뉴 아이콘을 클릭한 후 스토리지 아이콘과 상점 아이콘 두개를 </a:t>
            </a:r>
            <a:r>
              <a:rPr lang="ko-KR" altLang="en-US" sz="2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확인한다</a:t>
            </a:r>
            <a:r>
              <a:rPr lang="en-US" altLang="ko-KR" sz="2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Case4-1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 선택 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 아이콘을 터치한다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(light, normal, bold)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별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Jelly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또는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확인한다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중복으로 얻은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색이 뚜렷하다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Jelly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또는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이름 옆에 구한 숫자가 있는 걸 확인한다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World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지도를 클릭해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World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그림과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상태바를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통해 회복 상황을 확인한다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Case4-2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상점 선택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상점 아이콘을 터치한다</a:t>
            </a:r>
            <a:r>
              <a:rPr lang="en-US" altLang="ko-KR" sz="2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(Case4-2-1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캐럿 </a:t>
            </a:r>
            <a:r>
              <a:rPr lang="ko-KR" altLang="en-US" sz="2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선택</a:t>
            </a:r>
            <a:endParaRPr lang="ko-KR" alt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유료로 구입할 수 있는 항목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(hint x 5 : 4900, hint x 10 : 8900)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확인한다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Case4-2-2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젤리 선택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같은 젤리를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번 획득하여 얻은 한개의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뽑기권으로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뽑기를 진행한다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2-2.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가지고 있지 않은 젤리 중 하나를 랜덤으로 얻고 확인한다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465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620888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600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시나리오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sp>
        <p:nvSpPr>
          <p:cNvPr id="9" name="Object 5"/>
          <p:cNvSpPr txBox="1"/>
          <p:nvPr/>
        </p:nvSpPr>
        <p:spPr>
          <a:xfrm>
            <a:off x="893344" y="3359370"/>
            <a:ext cx="16597943" cy="35548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[Case5 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en-US" altLang="ko-KR" sz="2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en-US" altLang="ko-KR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/Jelly </a:t>
            </a:r>
            <a:r>
              <a:rPr lang="ko-KR" altLang="en-US" sz="2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 </a:t>
            </a:r>
            <a:r>
              <a:rPr lang="ko-KR" altLang="en-US" sz="2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확장하기</a:t>
            </a:r>
            <a:r>
              <a:rPr lang="en-US" altLang="ko-KR" sz="2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</a:p>
          <a:p>
            <a:endParaRPr lang="en-US" altLang="ko-KR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다른 종류의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/Jelly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마리 구출해서 용량이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스토리지가 가득 찼다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용량을 늘리기 위해서 확장하기 버튼을 누른 후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가지고 있는 </a:t>
            </a:r>
            <a:r>
              <a:rPr lang="en-US" altLang="ko-KR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/Jelly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단어들 중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랜덤단어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개로 구성된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Test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Test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점수가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80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점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(20 x 0.8 = 16)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넘으면 확장에 성공한다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스토리지의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용량이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늘어난 걸 확인한다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876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2F7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319328" y="-537815"/>
            <a:ext cx="6503168" cy="11313719"/>
            <a:chOff x="-319328" y="-537815"/>
            <a:chExt cx="6503168" cy="1131371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319328" y="-537815"/>
              <a:ext cx="6503168" cy="11313719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574088" y="2476500"/>
            <a:ext cx="5616679" cy="10926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5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Contents</a:t>
            </a:r>
            <a:endParaRPr lang="en-US" sz="6500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978030" y="2687297"/>
            <a:ext cx="10588631" cy="538609"/>
            <a:chOff x="6978030" y="2687297"/>
            <a:chExt cx="10588631" cy="538609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9066282" y="2870626"/>
              <a:ext cx="8500379" cy="113338"/>
              <a:chOff x="9066282" y="2870626"/>
              <a:chExt cx="8500379" cy="113338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066282" y="2870626"/>
                <a:ext cx="8500379" cy="113338"/>
              </a:xfrm>
              <a:prstGeom prst="rect">
                <a:avLst/>
              </a:prstGeom>
            </p:spPr>
          </p:pic>
        </p:grpSp>
        <p:sp>
          <p:nvSpPr>
            <p:cNvPr id="10" name="Object 10"/>
            <p:cNvSpPr txBox="1"/>
            <p:nvPr/>
          </p:nvSpPr>
          <p:spPr>
            <a:xfrm>
              <a:off x="6978030" y="2687297"/>
              <a:ext cx="6183666" cy="5386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900" dirty="0" smtClean="0">
                  <a:solidFill>
                    <a:srgbClr val="00BB44"/>
                  </a:solidFill>
                  <a:latin typeface="Noto Sans CJK KR Bold" pitchFamily="34" charset="0"/>
                  <a:cs typeface="Noto Sans CJK KR Bold" pitchFamily="34" charset="0"/>
                </a:rPr>
                <a:t>1</a:t>
              </a:r>
              <a:r>
                <a:rPr lang="ko-KR" altLang="en-US" sz="2900" dirty="0" smtClean="0">
                  <a:solidFill>
                    <a:srgbClr val="00BB44"/>
                  </a:solidFill>
                  <a:latin typeface="Noto Sans CJK KR Bold" pitchFamily="34" charset="0"/>
                  <a:cs typeface="Noto Sans CJK KR Bold" pitchFamily="34" charset="0"/>
                </a:rPr>
                <a:t>부</a:t>
              </a:r>
              <a:r>
                <a:rPr lang="en-US" sz="2900" dirty="0" smtClean="0">
                  <a:solidFill>
                    <a:srgbClr val="00BB44"/>
                  </a:solidFill>
                  <a:latin typeface="Noto Sans CJK KR Bold" pitchFamily="34" charset="0"/>
                  <a:cs typeface="Noto Sans CJK KR Bold" pitchFamily="34" charset="0"/>
                </a:rPr>
                <a:t>       </a:t>
              </a:r>
              <a:endParaRPr lang="en-US" dirty="0"/>
            </a:p>
          </p:txBody>
        </p:sp>
      </p:grpSp>
      <p:grpSp>
        <p:nvGrpSpPr>
          <p:cNvPr id="1004" name="그룹 1004"/>
          <p:cNvGrpSpPr/>
          <p:nvPr/>
        </p:nvGrpSpPr>
        <p:grpSpPr>
          <a:xfrm>
            <a:off x="780949" y="3645203"/>
            <a:ext cx="126697" cy="126697"/>
            <a:chOff x="780949" y="2038442"/>
            <a:chExt cx="126697" cy="12669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80949" y="2038442"/>
              <a:ext cx="126697" cy="12669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974312" y="3645203"/>
            <a:ext cx="126697" cy="126697"/>
            <a:chOff x="974312" y="2038442"/>
            <a:chExt cx="126697" cy="126697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74312" y="2038442"/>
              <a:ext cx="126697" cy="12669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67676" y="3645203"/>
            <a:ext cx="126697" cy="126697"/>
            <a:chOff x="1167676" y="2038442"/>
            <a:chExt cx="126697" cy="126697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7676" y="2038442"/>
              <a:ext cx="126697" cy="126697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6997400" y="4883821"/>
            <a:ext cx="10588632" cy="538609"/>
            <a:chOff x="6997400" y="4883821"/>
            <a:chExt cx="10588632" cy="538609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9085653" y="5067150"/>
              <a:ext cx="8500379" cy="113338"/>
              <a:chOff x="9085653" y="5067150"/>
              <a:chExt cx="8500379" cy="113338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085653" y="5067150"/>
                <a:ext cx="8500379" cy="113338"/>
              </a:xfrm>
              <a:prstGeom prst="rect">
                <a:avLst/>
              </a:prstGeom>
            </p:spPr>
          </p:pic>
        </p:grpSp>
        <p:sp>
          <p:nvSpPr>
            <p:cNvPr id="26" name="Object 26"/>
            <p:cNvSpPr txBox="1"/>
            <p:nvPr/>
          </p:nvSpPr>
          <p:spPr>
            <a:xfrm>
              <a:off x="6997400" y="4883821"/>
              <a:ext cx="6183666" cy="5386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900" dirty="0" smtClean="0">
                  <a:solidFill>
                    <a:srgbClr val="00BB44"/>
                  </a:solidFill>
                  <a:latin typeface="Noto Sans CJK KR Bold" pitchFamily="34" charset="0"/>
                  <a:cs typeface="Noto Sans CJK KR Bold" pitchFamily="34" charset="0"/>
                </a:rPr>
                <a:t>2</a:t>
              </a:r>
              <a:r>
                <a:rPr lang="ko-KR" altLang="en-US" sz="2900" dirty="0" smtClean="0">
                  <a:solidFill>
                    <a:srgbClr val="00BB44"/>
                  </a:solidFill>
                  <a:latin typeface="Noto Sans CJK KR Bold" pitchFamily="34" charset="0"/>
                  <a:cs typeface="Noto Sans CJK KR Bold" pitchFamily="34" charset="0"/>
                </a:rPr>
                <a:t>부</a:t>
              </a:r>
              <a:endParaRPr lang="en-US" dirty="0"/>
            </a:p>
          </p:txBody>
        </p:sp>
      </p:grpSp>
      <p:grpSp>
        <p:nvGrpSpPr>
          <p:cNvPr id="1009" name="그룹 1009"/>
          <p:cNvGrpSpPr/>
          <p:nvPr/>
        </p:nvGrpSpPr>
        <p:grpSpPr>
          <a:xfrm>
            <a:off x="6997400" y="6963683"/>
            <a:ext cx="10588632" cy="538609"/>
            <a:chOff x="6997400" y="6963683"/>
            <a:chExt cx="10588632" cy="538609"/>
          </a:xfrm>
        </p:grpSpPr>
        <p:grpSp>
          <p:nvGrpSpPr>
            <p:cNvPr id="1010" name="그룹 1010"/>
            <p:cNvGrpSpPr/>
            <p:nvPr/>
          </p:nvGrpSpPr>
          <p:grpSpPr>
            <a:xfrm>
              <a:off x="9085653" y="7147009"/>
              <a:ext cx="8500379" cy="113338"/>
              <a:chOff x="9085653" y="7147009"/>
              <a:chExt cx="8500379" cy="113338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085653" y="7147009"/>
                <a:ext cx="8500379" cy="113338"/>
              </a:xfrm>
              <a:prstGeom prst="rect">
                <a:avLst/>
              </a:prstGeom>
            </p:spPr>
          </p:pic>
        </p:grpSp>
        <p:sp>
          <p:nvSpPr>
            <p:cNvPr id="32" name="Object 32"/>
            <p:cNvSpPr txBox="1"/>
            <p:nvPr/>
          </p:nvSpPr>
          <p:spPr>
            <a:xfrm>
              <a:off x="6997400" y="6963683"/>
              <a:ext cx="6183666" cy="5386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2900" dirty="0" smtClean="0">
                  <a:solidFill>
                    <a:srgbClr val="00BB44"/>
                  </a:solidFill>
                  <a:latin typeface="Noto Sans CJK KR Bold" pitchFamily="34" charset="0"/>
                </a:rPr>
                <a:t>질의응답</a:t>
              </a:r>
              <a:endParaRPr 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674286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6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U</a:t>
            </a:r>
            <a:r>
              <a:rPr lang="en-US" sz="66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se Case Diagram(1)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2088779"/>
            <a:ext cx="13792200" cy="718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8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31" y="1831896"/>
            <a:ext cx="18059400" cy="7194884"/>
          </a:xfrm>
          <a:prstGeom prst="rect">
            <a:avLst/>
          </a:prstGeom>
        </p:spPr>
      </p:pic>
      <p:sp>
        <p:nvSpPr>
          <p:cNvPr id="14" name="Object 5"/>
          <p:cNvSpPr txBox="1"/>
          <p:nvPr/>
        </p:nvSpPr>
        <p:spPr>
          <a:xfrm>
            <a:off x="674286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6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U</a:t>
            </a:r>
            <a:r>
              <a:rPr lang="en-US" sz="66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se Case Diagram(2)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40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118" y="2346888"/>
            <a:ext cx="13598746" cy="6900624"/>
          </a:xfrm>
          <a:prstGeom prst="rect">
            <a:avLst/>
          </a:prstGeom>
        </p:spPr>
      </p:pic>
      <p:sp>
        <p:nvSpPr>
          <p:cNvPr id="9" name="Object 5"/>
          <p:cNvSpPr txBox="1"/>
          <p:nvPr/>
        </p:nvSpPr>
        <p:spPr>
          <a:xfrm>
            <a:off x="674286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6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U</a:t>
            </a:r>
            <a:r>
              <a:rPr lang="en-US" sz="66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se Case Diagram(3)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11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07" y="1908096"/>
            <a:ext cx="18089793" cy="7502604"/>
          </a:xfrm>
          <a:prstGeom prst="rect">
            <a:avLst/>
          </a:prstGeom>
        </p:spPr>
      </p:pic>
      <p:sp>
        <p:nvSpPr>
          <p:cNvPr id="10" name="Object 5"/>
          <p:cNvSpPr txBox="1"/>
          <p:nvPr/>
        </p:nvSpPr>
        <p:spPr>
          <a:xfrm>
            <a:off x="674286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6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U</a:t>
            </a:r>
            <a:r>
              <a:rPr lang="en-US" sz="66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se Case Diagram(4)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68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5" y="3123027"/>
            <a:ext cx="18041816" cy="4763673"/>
          </a:xfrm>
          <a:prstGeom prst="rect">
            <a:avLst/>
          </a:prstGeom>
        </p:spPr>
      </p:pic>
      <p:sp>
        <p:nvSpPr>
          <p:cNvPr id="9" name="Object 5"/>
          <p:cNvSpPr txBox="1"/>
          <p:nvPr/>
        </p:nvSpPr>
        <p:spPr>
          <a:xfrm>
            <a:off x="674286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6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U</a:t>
            </a:r>
            <a:r>
              <a:rPr lang="en-US" sz="66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se Case Diagram(5)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51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83" y="3110477"/>
            <a:ext cx="17253816" cy="5239290"/>
          </a:xfrm>
          <a:prstGeom prst="rect">
            <a:avLst/>
          </a:prstGeom>
        </p:spPr>
      </p:pic>
      <p:sp>
        <p:nvSpPr>
          <p:cNvPr id="9" name="Object 5"/>
          <p:cNvSpPr txBox="1"/>
          <p:nvPr/>
        </p:nvSpPr>
        <p:spPr>
          <a:xfrm>
            <a:off x="674286" y="723900"/>
            <a:ext cx="8926914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6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U</a:t>
            </a:r>
            <a:r>
              <a:rPr lang="en-US" sz="66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se Case Diagram(6)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77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674286" y="723900"/>
            <a:ext cx="8137205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6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Activity Diagram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3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2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. 2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-495300"/>
            <a:ext cx="10896600" cy="1087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6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83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0861325" y="-171429"/>
            <a:ext cx="7595817" cy="10628571"/>
            <a:chOff x="10861325" y="-171429"/>
            <a:chExt cx="7595817" cy="1062857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61325" y="-171429"/>
              <a:ext cx="7595817" cy="106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96372" y="876777"/>
            <a:ext cx="3688102" cy="406951"/>
            <a:chOff x="796372" y="876777"/>
            <a:chExt cx="3688102" cy="406951"/>
          </a:xfrm>
        </p:grpSpPr>
        <p:sp>
          <p:nvSpPr>
            <p:cNvPr id="6" name="Object 6"/>
            <p:cNvSpPr txBox="1"/>
            <p:nvPr/>
          </p:nvSpPr>
          <p:spPr>
            <a:xfrm>
              <a:off x="1201324" y="876777"/>
              <a:ext cx="4924726" cy="61042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300" kern="0" spc="200" dirty="0" smtClean="0">
                  <a:solidFill>
                    <a:srgbClr val="FFFFFF"/>
                  </a:solidFill>
                  <a:latin typeface="Open Sans SemiBold" pitchFamily="34" charset="0"/>
                  <a:cs typeface="Open Sans SemiBold" pitchFamily="34" charset="0"/>
                </a:rPr>
                <a:t>D_YOUNG</a:t>
              </a:r>
              <a:endParaRPr lang="en-US" dirty="0"/>
            </a:p>
          </p:txBody>
        </p:sp>
        <p:grpSp>
          <p:nvGrpSpPr>
            <p:cNvPr id="1003" name="그룹 1003"/>
            <p:cNvGrpSpPr/>
            <p:nvPr/>
          </p:nvGrpSpPr>
          <p:grpSpPr>
            <a:xfrm>
              <a:off x="796372" y="898266"/>
              <a:ext cx="314836" cy="358240"/>
              <a:chOff x="796372" y="898266"/>
              <a:chExt cx="314836" cy="358240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796372" y="898266"/>
                <a:ext cx="314836" cy="358240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6598780" y="-5370842"/>
            <a:ext cx="8528900" cy="8532161"/>
            <a:chOff x="6598780" y="-5370842"/>
            <a:chExt cx="8528900" cy="8532161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6598780" y="-5370842"/>
              <a:ext cx="4266080" cy="8532161"/>
              <a:chOff x="6598780" y="-5370842"/>
              <a:chExt cx="4266080" cy="8532161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-10800000">
                <a:off x="6598780" y="-5370842"/>
                <a:ext cx="4266080" cy="8532161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0861600" y="-5370842"/>
              <a:ext cx="4266080" cy="8532161"/>
              <a:chOff x="10861600" y="-5370842"/>
              <a:chExt cx="4266080" cy="8532161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 rot="-10800000">
                <a:off x="10861600" y="-5370842"/>
                <a:ext cx="4266080" cy="8532161"/>
              </a:xfrm>
              <a:prstGeom prst="rect">
                <a:avLst/>
              </a:prstGeom>
            </p:spPr>
          </p:pic>
        </p:grpSp>
      </p:grpSp>
      <p:sp>
        <p:nvSpPr>
          <p:cNvPr id="17" name="Object 9"/>
          <p:cNvSpPr txBox="1"/>
          <p:nvPr/>
        </p:nvSpPr>
        <p:spPr>
          <a:xfrm>
            <a:off x="953790" y="6819900"/>
            <a:ext cx="7733010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000" kern="0" spc="600" dirty="0">
                <a:solidFill>
                  <a:srgbClr val="FFFFFF"/>
                </a:solidFill>
                <a:latin typeface="Open Sans ExtraBold" pitchFamily="34" charset="0"/>
              </a:rPr>
              <a:t>3</a:t>
            </a:r>
            <a:r>
              <a:rPr lang="en-US" sz="10000" kern="0" spc="600" smtClean="0">
                <a:solidFill>
                  <a:srgbClr val="FFFFFF"/>
                </a:solidFill>
                <a:latin typeface="Open Sans ExtraBold" pitchFamily="34" charset="0"/>
              </a:rPr>
              <a:t>. </a:t>
            </a:r>
            <a:r>
              <a:rPr lang="ko-KR" altLang="en-US" sz="10000" kern="0" spc="600" dirty="0" smtClean="0">
                <a:solidFill>
                  <a:srgbClr val="FFFFFF"/>
                </a:solidFill>
                <a:latin typeface="Open Sans ExtraBold" pitchFamily="34" charset="0"/>
              </a:rPr>
              <a:t>질의응답</a:t>
            </a:r>
            <a:endParaRPr lang="en-US" sz="10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646624" y="-337747"/>
            <a:ext cx="4921855" cy="11193654"/>
            <a:chOff x="6646624" y="-337747"/>
            <a:chExt cx="4921855" cy="1119365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6200000">
              <a:off x="6646624" y="-337747"/>
              <a:ext cx="4921855" cy="1119365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7772400" y="4215059"/>
            <a:ext cx="12628403" cy="17890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6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Q &amp; A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7579392" y="6091751"/>
            <a:ext cx="333264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 err="1" smtClean="0">
                <a:solidFill>
                  <a:srgbClr val="00BB44"/>
                </a:solidFill>
                <a:latin typeface="Noto Sans CJK KR Medium" pitchFamily="34" charset="0"/>
                <a:cs typeface="Noto Sans CJK KR Medium" pitchFamily="34" charset="0"/>
              </a:rPr>
              <a:t>편하게</a:t>
            </a:r>
            <a:r>
              <a:rPr lang="en-US" sz="2400" dirty="0" smtClean="0">
                <a:solidFill>
                  <a:srgbClr val="00BB44"/>
                </a:solidFill>
                <a:latin typeface="Noto Sans CJK KR Medium" pitchFamily="34" charset="0"/>
                <a:cs typeface="Noto Sans CJK KR Medium" pitchFamily="34" charset="0"/>
              </a:rPr>
              <a:t> 질문해주세요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0" name="Object 9"/>
          <p:cNvSpPr txBox="1"/>
          <p:nvPr/>
        </p:nvSpPr>
        <p:spPr>
          <a:xfrm>
            <a:off x="457200" y="151769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3. 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질의응답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  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83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4002827" y="878407"/>
            <a:ext cx="8532161" cy="8528900"/>
            <a:chOff x="14002827" y="878407"/>
            <a:chExt cx="8532161" cy="8528900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6135867" y="-1254633"/>
              <a:ext cx="4266080" cy="8532161"/>
              <a:chOff x="16135867" y="-1254633"/>
              <a:chExt cx="4266080" cy="8532161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-27000000">
                <a:off x="16135867" y="-1254633"/>
                <a:ext cx="4266080" cy="8532161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16135867" y="3008186"/>
              <a:ext cx="4266080" cy="8532161"/>
              <a:chOff x="16135867" y="3008186"/>
              <a:chExt cx="4266080" cy="8532161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 rot="-27000000">
                <a:off x="16135867" y="3008186"/>
                <a:ext cx="4266080" cy="8532161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796372" y="9006086"/>
            <a:ext cx="5078865" cy="555478"/>
            <a:chOff x="796372" y="9006086"/>
            <a:chExt cx="5078865" cy="555478"/>
          </a:xfrm>
        </p:grpSpPr>
        <p:sp>
          <p:nvSpPr>
            <p:cNvPr id="11" name="Object 11"/>
            <p:cNvSpPr txBox="1"/>
            <p:nvPr/>
          </p:nvSpPr>
          <p:spPr>
            <a:xfrm>
              <a:off x="1354029" y="9006086"/>
              <a:ext cx="6781813" cy="83321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3100" kern="0" spc="200" dirty="0" smtClean="0">
                  <a:solidFill>
                    <a:srgbClr val="FFFFFF"/>
                  </a:solidFill>
                  <a:latin typeface="Open Sans SemiBold" pitchFamily="34" charset="0"/>
                  <a:cs typeface="Open Sans SemiBold" pitchFamily="34" charset="0"/>
                </a:rPr>
                <a:t>D_young</a:t>
              </a:r>
              <a:endParaRPr lang="en-US" dirty="0"/>
            </a:p>
          </p:txBody>
        </p:sp>
        <p:grpSp>
          <p:nvGrpSpPr>
            <p:cNvPr id="1005" name="그룹 1005"/>
            <p:cNvGrpSpPr/>
            <p:nvPr/>
          </p:nvGrpSpPr>
          <p:grpSpPr>
            <a:xfrm>
              <a:off x="796372" y="9035681"/>
              <a:ext cx="433559" cy="493331"/>
              <a:chOff x="796372" y="9035681"/>
              <a:chExt cx="433559" cy="493331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796372" y="9035681"/>
                <a:ext cx="433559" cy="493331"/>
              </a:xfrm>
              <a:prstGeom prst="rect">
                <a:avLst/>
              </a:prstGeom>
            </p:spPr>
          </p:pic>
        </p:grpSp>
      </p:grpSp>
      <p:sp>
        <p:nvSpPr>
          <p:cNvPr id="16" name="Object 16"/>
          <p:cNvSpPr txBox="1"/>
          <p:nvPr/>
        </p:nvSpPr>
        <p:spPr>
          <a:xfrm>
            <a:off x="796372" y="725516"/>
            <a:ext cx="12343257" cy="20724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800" kern="0" spc="400" dirty="0" smtClean="0">
                <a:solidFill>
                  <a:srgbClr val="FFFFFF"/>
                </a:solidFill>
                <a:latin typeface="Noto Sans CJK KR Black" pitchFamily="34" charset="0"/>
                <a:cs typeface="Noto Sans CJK KR Black" pitchFamily="34" charset="0"/>
              </a:rPr>
              <a:t>THANK YOU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905477" y="3930530"/>
            <a:ext cx="9302902" cy="501833"/>
            <a:chOff x="905477" y="3930530"/>
            <a:chExt cx="9302902" cy="501833"/>
          </a:xfrm>
        </p:grpSpPr>
        <p:sp>
          <p:nvSpPr>
            <p:cNvPr id="18" name="Object 18"/>
            <p:cNvSpPr txBox="1"/>
            <p:nvPr/>
          </p:nvSpPr>
          <p:spPr>
            <a:xfrm>
              <a:off x="905477" y="3930530"/>
              <a:ext cx="2646889" cy="75107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800" dirty="0" smtClean="0">
                  <a:solidFill>
                    <a:srgbClr val="FFFFFF"/>
                  </a:solidFill>
                  <a:latin typeface="Noto Sans CJK KR Regular" pitchFamily="34" charset="0"/>
                  <a:cs typeface="Noto Sans CJK KR Regular" pitchFamily="34" charset="0"/>
                </a:rPr>
                <a:t>담당부서</a:t>
              </a:r>
              <a:endParaRPr lang="en-US" dirty="0"/>
            </a:p>
          </p:txBody>
        </p:sp>
        <p:sp>
          <p:nvSpPr>
            <p:cNvPr id="19" name="Object 19"/>
            <p:cNvSpPr txBox="1"/>
            <p:nvPr/>
          </p:nvSpPr>
          <p:spPr>
            <a:xfrm>
              <a:off x="3182038" y="3930533"/>
              <a:ext cx="10539511" cy="7527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800" dirty="0" smtClean="0">
                  <a:solidFill>
                    <a:srgbClr val="FFFFFF"/>
                  </a:solidFill>
                  <a:latin typeface="Noto Sans CJK KR DemiLight" pitchFamily="34" charset="0"/>
                  <a:cs typeface="Noto Sans CJK KR DemiLight" pitchFamily="34" charset="0"/>
                </a:rPr>
                <a:t>디영 경영기획팀</a:t>
              </a:r>
              <a:endParaRPr lang="en-US" dirty="0"/>
            </a:p>
          </p:txBody>
        </p:sp>
      </p:grpSp>
      <p:grpSp>
        <p:nvGrpSpPr>
          <p:cNvPr id="1007" name="그룹 1007"/>
          <p:cNvGrpSpPr/>
          <p:nvPr/>
        </p:nvGrpSpPr>
        <p:grpSpPr>
          <a:xfrm>
            <a:off x="905477" y="4690834"/>
            <a:ext cx="12816072" cy="751073"/>
            <a:chOff x="905477" y="4690834"/>
            <a:chExt cx="12816072" cy="751073"/>
          </a:xfrm>
        </p:grpSpPr>
        <p:sp>
          <p:nvSpPr>
            <p:cNvPr id="22" name="Object 22"/>
            <p:cNvSpPr txBox="1"/>
            <p:nvPr/>
          </p:nvSpPr>
          <p:spPr>
            <a:xfrm>
              <a:off x="905477" y="4690834"/>
              <a:ext cx="2646889" cy="75107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800" dirty="0" smtClean="0">
                  <a:solidFill>
                    <a:srgbClr val="FFFFFF"/>
                  </a:solidFill>
                  <a:latin typeface="Noto Sans CJK KR Regular" pitchFamily="34" charset="0"/>
                  <a:cs typeface="Noto Sans CJK KR Regular" pitchFamily="34" charset="0"/>
                </a:rPr>
                <a:t>이메일</a:t>
              </a:r>
              <a:endParaRPr lang="en-US" dirty="0"/>
            </a:p>
          </p:txBody>
        </p:sp>
        <p:sp>
          <p:nvSpPr>
            <p:cNvPr id="23" name="Object 23"/>
            <p:cNvSpPr txBox="1"/>
            <p:nvPr/>
          </p:nvSpPr>
          <p:spPr>
            <a:xfrm>
              <a:off x="3182038" y="4690848"/>
              <a:ext cx="10539511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800" dirty="0" smtClean="0">
                  <a:solidFill>
                    <a:srgbClr val="FFFFFF"/>
                  </a:solidFill>
                  <a:latin typeface="Noto Sans CJK KR DemiLight" pitchFamily="34" charset="0"/>
                  <a:cs typeface="Noto Sans CJK KR DemiLight" pitchFamily="34" charset="0"/>
                </a:rPr>
                <a:t>d_young@gmail.com</a:t>
              </a:r>
              <a:endParaRPr lang="en-US" dirty="0"/>
            </a:p>
          </p:txBody>
        </p:sp>
      </p:grpSp>
      <p:grpSp>
        <p:nvGrpSpPr>
          <p:cNvPr id="1008" name="그룹 1008"/>
          <p:cNvGrpSpPr/>
          <p:nvPr/>
        </p:nvGrpSpPr>
        <p:grpSpPr>
          <a:xfrm>
            <a:off x="905477" y="5451133"/>
            <a:ext cx="9302900" cy="500720"/>
            <a:chOff x="905477" y="5451133"/>
            <a:chExt cx="9302900" cy="500720"/>
          </a:xfrm>
        </p:grpSpPr>
        <p:sp>
          <p:nvSpPr>
            <p:cNvPr id="26" name="Object 26"/>
            <p:cNvSpPr txBox="1"/>
            <p:nvPr/>
          </p:nvSpPr>
          <p:spPr>
            <a:xfrm>
              <a:off x="905477" y="5451138"/>
              <a:ext cx="2646889" cy="75107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800" dirty="0" smtClean="0">
                  <a:solidFill>
                    <a:srgbClr val="FFFFFF"/>
                  </a:solidFill>
                  <a:latin typeface="Noto Sans CJK KR Regular" pitchFamily="34" charset="0"/>
                  <a:cs typeface="Noto Sans CJK KR Regular" pitchFamily="34" charset="0"/>
                </a:rPr>
                <a:t>전화</a:t>
              </a:r>
              <a:endParaRPr lang="en-US" dirty="0"/>
            </a:p>
          </p:txBody>
        </p:sp>
        <p:sp>
          <p:nvSpPr>
            <p:cNvPr id="27" name="Object 27"/>
            <p:cNvSpPr txBox="1"/>
            <p:nvPr/>
          </p:nvSpPr>
          <p:spPr>
            <a:xfrm>
              <a:off x="3182036" y="5451133"/>
              <a:ext cx="10539511" cy="75107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800" dirty="0" smtClean="0">
                  <a:solidFill>
                    <a:srgbClr val="FFFFFF"/>
                  </a:solidFill>
                  <a:latin typeface="Noto Sans CJK KR DemiLight" pitchFamily="34" charset="0"/>
                  <a:cs typeface="Noto Sans CJK KR DemiLight" pitchFamily="34" charset="0"/>
                </a:rPr>
                <a:t>010-8338-1063</a:t>
              </a:r>
              <a:endParaRPr lang="en-US" dirty="0"/>
            </a:p>
          </p:txBody>
        </p:sp>
      </p:grpSp>
      <p:grpSp>
        <p:nvGrpSpPr>
          <p:cNvPr id="1009" name="그룹 1009"/>
          <p:cNvGrpSpPr/>
          <p:nvPr/>
        </p:nvGrpSpPr>
        <p:grpSpPr>
          <a:xfrm>
            <a:off x="905477" y="6211442"/>
            <a:ext cx="9302978" cy="529599"/>
            <a:chOff x="905477" y="6211442"/>
            <a:chExt cx="9302978" cy="529599"/>
          </a:xfrm>
        </p:grpSpPr>
        <p:sp>
          <p:nvSpPr>
            <p:cNvPr id="30" name="Object 30"/>
            <p:cNvSpPr txBox="1"/>
            <p:nvPr/>
          </p:nvSpPr>
          <p:spPr>
            <a:xfrm>
              <a:off x="905477" y="6211442"/>
              <a:ext cx="2646889" cy="75107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800" dirty="0" smtClean="0">
                  <a:solidFill>
                    <a:srgbClr val="FFFFFF"/>
                  </a:solidFill>
                  <a:latin typeface="Noto Sans CJK KR Regular" pitchFamily="34" charset="0"/>
                  <a:cs typeface="Noto Sans CJK KR Regular" pitchFamily="34" charset="0"/>
                </a:rPr>
                <a:t>주소</a:t>
              </a:r>
              <a:endParaRPr lang="en-US" dirty="0"/>
            </a:p>
          </p:txBody>
        </p:sp>
        <p:sp>
          <p:nvSpPr>
            <p:cNvPr id="31" name="Object 31"/>
            <p:cNvSpPr txBox="1"/>
            <p:nvPr/>
          </p:nvSpPr>
          <p:spPr>
            <a:xfrm>
              <a:off x="3182114" y="6211448"/>
              <a:ext cx="10539511" cy="79439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800" dirty="0" smtClean="0">
                  <a:solidFill>
                    <a:srgbClr val="FFFFFF"/>
                  </a:solidFill>
                  <a:latin typeface="Noto Sans CJK KR DemiLight" pitchFamily="34" charset="0"/>
                  <a:cs typeface="Noto Sans CJK KR DemiLight" pitchFamily="34" charset="0"/>
                </a:rPr>
                <a:t>대구광역시 중구 덕산동 96-15</a:t>
              </a:r>
              <a:endParaRPr lang="en-US" dirty="0"/>
            </a:p>
          </p:txBody>
        </p:sp>
      </p:grpSp>
      <p:grpSp>
        <p:nvGrpSpPr>
          <p:cNvPr id="1010" name="그룹 1010"/>
          <p:cNvGrpSpPr/>
          <p:nvPr/>
        </p:nvGrpSpPr>
        <p:grpSpPr>
          <a:xfrm>
            <a:off x="878872" y="2902483"/>
            <a:ext cx="10341843" cy="500715"/>
            <a:chOff x="878872" y="2902483"/>
            <a:chExt cx="10341843" cy="500715"/>
          </a:xfrm>
        </p:grpSpPr>
        <p:grpSp>
          <p:nvGrpSpPr>
            <p:cNvPr id="1011" name="그룹 1011"/>
            <p:cNvGrpSpPr/>
            <p:nvPr/>
          </p:nvGrpSpPr>
          <p:grpSpPr>
            <a:xfrm>
              <a:off x="2203665" y="3081083"/>
              <a:ext cx="9017049" cy="110413"/>
              <a:chOff x="2203665" y="3081083"/>
              <a:chExt cx="9017049" cy="110413"/>
            </a:xfrm>
          </p:grpSpPr>
          <p:pic>
            <p:nvPicPr>
              <p:cNvPr id="35" name="Object 34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2203665" y="3081083"/>
                <a:ext cx="9017049" cy="110413"/>
              </a:xfrm>
              <a:prstGeom prst="rect">
                <a:avLst/>
              </a:prstGeom>
            </p:spPr>
          </p:pic>
        </p:grpSp>
        <p:sp>
          <p:nvSpPr>
            <p:cNvPr id="37" name="Object 37"/>
            <p:cNvSpPr txBox="1"/>
            <p:nvPr/>
          </p:nvSpPr>
          <p:spPr>
            <a:xfrm>
              <a:off x="878872" y="2902483"/>
              <a:ext cx="6024051" cy="75107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800" dirty="0" smtClean="0">
                  <a:solidFill>
                    <a:srgbClr val="00BB44"/>
                  </a:solidFill>
                  <a:latin typeface="Noto Sans CJK KR Bold" pitchFamily="34" charset="0"/>
                  <a:cs typeface="Noto Sans CJK KR Bold" pitchFamily="34" charset="0"/>
                </a:rPr>
                <a:t>문의처</a:t>
              </a:r>
              <a:endParaRPr 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0861325" y="-171429"/>
            <a:ext cx="7595817" cy="10628571"/>
            <a:chOff x="10861325" y="-171429"/>
            <a:chExt cx="7595817" cy="1062857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61325" y="-171429"/>
              <a:ext cx="7595817" cy="106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96372" y="876777"/>
            <a:ext cx="3688102" cy="406951"/>
            <a:chOff x="796372" y="876777"/>
            <a:chExt cx="3688102" cy="406951"/>
          </a:xfrm>
        </p:grpSpPr>
        <p:sp>
          <p:nvSpPr>
            <p:cNvPr id="6" name="Object 6"/>
            <p:cNvSpPr txBox="1"/>
            <p:nvPr/>
          </p:nvSpPr>
          <p:spPr>
            <a:xfrm>
              <a:off x="1201324" y="876777"/>
              <a:ext cx="4924726" cy="61042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300" kern="0" spc="200" dirty="0" smtClean="0">
                  <a:solidFill>
                    <a:srgbClr val="FFFFFF"/>
                  </a:solidFill>
                  <a:latin typeface="Open Sans SemiBold" pitchFamily="34" charset="0"/>
                  <a:cs typeface="Open Sans SemiBold" pitchFamily="34" charset="0"/>
                </a:rPr>
                <a:t>D_YOUNG</a:t>
              </a:r>
              <a:endParaRPr lang="en-US" dirty="0"/>
            </a:p>
          </p:txBody>
        </p:sp>
        <p:grpSp>
          <p:nvGrpSpPr>
            <p:cNvPr id="1003" name="그룹 1003"/>
            <p:cNvGrpSpPr/>
            <p:nvPr/>
          </p:nvGrpSpPr>
          <p:grpSpPr>
            <a:xfrm>
              <a:off x="796372" y="898266"/>
              <a:ext cx="314836" cy="358240"/>
              <a:chOff x="796372" y="898266"/>
              <a:chExt cx="314836" cy="358240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796372" y="898266"/>
                <a:ext cx="314836" cy="358240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6598780" y="-5370842"/>
            <a:ext cx="8528900" cy="8532161"/>
            <a:chOff x="6598780" y="-5370842"/>
            <a:chExt cx="8528900" cy="8532161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6598780" y="-5370842"/>
              <a:ext cx="4266080" cy="8532161"/>
              <a:chOff x="6598780" y="-5370842"/>
              <a:chExt cx="4266080" cy="8532161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 rot="-10800000">
                <a:off x="6598780" y="-5370842"/>
                <a:ext cx="4266080" cy="8532161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10861600" y="-5370842"/>
              <a:ext cx="4266080" cy="8532161"/>
              <a:chOff x="10861600" y="-5370842"/>
              <a:chExt cx="4266080" cy="8532161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 rot="-10800000">
                <a:off x="10861600" y="-5370842"/>
                <a:ext cx="4266080" cy="8532161"/>
              </a:xfrm>
              <a:prstGeom prst="rect">
                <a:avLst/>
              </a:prstGeom>
            </p:spPr>
          </p:pic>
        </p:grpSp>
      </p:grpSp>
      <p:sp>
        <p:nvSpPr>
          <p:cNvPr id="15" name="Object 9"/>
          <p:cNvSpPr txBox="1"/>
          <p:nvPr/>
        </p:nvSpPr>
        <p:spPr>
          <a:xfrm>
            <a:off x="953790" y="6819900"/>
            <a:ext cx="5599410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000" kern="0" spc="600" dirty="0">
                <a:solidFill>
                  <a:srgbClr val="FFFFFF"/>
                </a:solidFill>
                <a:latin typeface="Open Sans ExtraBold" pitchFamily="34" charset="0"/>
              </a:rPr>
              <a:t>1</a:t>
            </a:r>
            <a:r>
              <a:rPr lang="en-US" sz="10000" kern="0" spc="600" dirty="0" smtClean="0">
                <a:solidFill>
                  <a:srgbClr val="FFFFFF"/>
                </a:solidFill>
                <a:latin typeface="Open Sans ExtraBold" pitchFamily="34" charset="0"/>
              </a:rPr>
              <a:t>. 1</a:t>
            </a:r>
            <a:r>
              <a:rPr lang="ko-KR" altLang="en-US" sz="10000" kern="0" spc="600" dirty="0" smtClean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부</a:t>
            </a:r>
            <a:endParaRPr lang="en-US" sz="10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781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71600" y="4205658"/>
            <a:ext cx="6096000" cy="2553571"/>
            <a:chOff x="3510725" y="2798153"/>
            <a:chExt cx="7413567" cy="325974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5587634" y="721244"/>
              <a:ext cx="3259749" cy="7413567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466610" y="989481"/>
            <a:ext cx="6390408" cy="12464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7500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영단어</a:t>
            </a:r>
            <a:r>
              <a:rPr lang="ko-KR" altLang="en-US" sz="7500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학습</a:t>
            </a:r>
            <a:endParaRPr lang="en-US" sz="7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620888" y="415586"/>
            <a:ext cx="17142857" cy="28571"/>
            <a:chOff x="620888" y="415586"/>
            <a:chExt cx="17142857" cy="285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0888" y="415586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74286" y="9774975"/>
            <a:ext cx="17142857" cy="28571"/>
            <a:chOff x="674286" y="9774975"/>
            <a:chExt cx="17142857" cy="28571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74286" y="9774975"/>
              <a:ext cx="17142857" cy="28571"/>
            </a:xfrm>
            <a:prstGeom prst="rect">
              <a:avLst/>
            </a:prstGeom>
          </p:spPr>
        </p:pic>
      </p:grpSp>
      <p:sp>
        <p:nvSpPr>
          <p:cNvPr id="10" name="Object 9"/>
          <p:cNvSpPr txBox="1"/>
          <p:nvPr/>
        </p:nvSpPr>
        <p:spPr>
          <a:xfrm>
            <a:off x="457200" y="151769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sp>
        <p:nvSpPr>
          <p:cNvPr id="12" name="Object 5"/>
          <p:cNvSpPr txBox="1"/>
          <p:nvPr/>
        </p:nvSpPr>
        <p:spPr>
          <a:xfrm>
            <a:off x="2438399" y="4932592"/>
            <a:ext cx="4191000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600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단순 암기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&quot;없음&quot; 기호 1"/>
          <p:cNvSpPr/>
          <p:nvPr/>
        </p:nvSpPr>
        <p:spPr>
          <a:xfrm>
            <a:off x="1790699" y="2781300"/>
            <a:ext cx="5486400" cy="5257800"/>
          </a:xfrm>
          <a:prstGeom prst="noSmoking">
            <a:avLst/>
          </a:prstGeom>
          <a:solidFill>
            <a:schemeClr val="accent2">
              <a:lumMod val="7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3" name="그룹 1001"/>
          <p:cNvGrpSpPr/>
          <p:nvPr/>
        </p:nvGrpSpPr>
        <p:grpSpPr>
          <a:xfrm>
            <a:off x="9144000" y="4190129"/>
            <a:ext cx="3810000" cy="2553571"/>
            <a:chOff x="3510725" y="2798153"/>
            <a:chExt cx="7413567" cy="3259749"/>
          </a:xfrm>
        </p:grpSpPr>
        <p:pic>
          <p:nvPicPr>
            <p:cNvPr id="14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5587634" y="721244"/>
              <a:ext cx="3259749" cy="7413567"/>
            </a:xfrm>
            <a:prstGeom prst="rect">
              <a:avLst/>
            </a:prstGeom>
          </p:spPr>
        </p:pic>
      </p:grpSp>
      <p:sp>
        <p:nvSpPr>
          <p:cNvPr id="15" name="Object 5"/>
          <p:cNvSpPr txBox="1"/>
          <p:nvPr/>
        </p:nvSpPr>
        <p:spPr>
          <a:xfrm>
            <a:off x="10210799" y="4917063"/>
            <a:ext cx="2514601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600" b="1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이해</a:t>
            </a:r>
            <a:endParaRPr 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6" name="그룹 1001"/>
          <p:cNvGrpSpPr/>
          <p:nvPr/>
        </p:nvGrpSpPr>
        <p:grpSpPr>
          <a:xfrm>
            <a:off x="13182600" y="4117884"/>
            <a:ext cx="3810000" cy="2553571"/>
            <a:chOff x="3510725" y="2798153"/>
            <a:chExt cx="7413567" cy="3259749"/>
          </a:xfrm>
        </p:grpSpPr>
        <p:pic>
          <p:nvPicPr>
            <p:cNvPr id="17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5587634" y="721244"/>
              <a:ext cx="3259749" cy="7413567"/>
            </a:xfrm>
            <a:prstGeom prst="rect">
              <a:avLst/>
            </a:prstGeom>
          </p:spPr>
        </p:pic>
      </p:grpSp>
      <p:sp>
        <p:nvSpPr>
          <p:cNvPr id="18" name="Object 5"/>
          <p:cNvSpPr txBox="1"/>
          <p:nvPr/>
        </p:nvSpPr>
        <p:spPr>
          <a:xfrm>
            <a:off x="14173200" y="4912916"/>
            <a:ext cx="2514601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600" b="1" dirty="0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체득</a:t>
            </a:r>
            <a:endParaRPr 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도넛 6"/>
          <p:cNvSpPr/>
          <p:nvPr/>
        </p:nvSpPr>
        <p:spPr>
          <a:xfrm>
            <a:off x="9376066" y="1866900"/>
            <a:ext cx="7540334" cy="7391400"/>
          </a:xfrm>
          <a:prstGeom prst="donut">
            <a:avLst>
              <a:gd name="adj" fmla="val 13651"/>
            </a:avLst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" grpId="0" animBg="1"/>
      <p:bldP spid="15" grpId="0"/>
      <p:bldP spid="18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410200" y="1152903"/>
            <a:ext cx="2971800" cy="14003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500" b="1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Woul</a:t>
            </a:r>
            <a:endParaRPr lang="en-US" sz="8500" b="1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571429" y="9672117"/>
            <a:ext cx="16571429" cy="28571"/>
            <a:chOff x="571429" y="9672117"/>
            <a:chExt cx="16571429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1429" y="9672117"/>
              <a:ext cx="16571429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71429" y="585025"/>
            <a:ext cx="17142857" cy="28571"/>
            <a:chOff x="571429" y="585025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1429" y="585025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038600" y="2857500"/>
            <a:ext cx="6171429" cy="6171429"/>
            <a:chOff x="5771429" y="2618121"/>
            <a:chExt cx="6171429" cy="617142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71429" y="2618121"/>
              <a:ext cx="6171429" cy="6171429"/>
            </a:xfrm>
            <a:prstGeom prst="rect">
              <a:avLst/>
            </a:prstGeom>
          </p:spPr>
        </p:pic>
      </p:grpSp>
      <p:sp>
        <p:nvSpPr>
          <p:cNvPr id="11" name="Object 9"/>
          <p:cNvSpPr txBox="1"/>
          <p:nvPr/>
        </p:nvSpPr>
        <p:spPr>
          <a:xfrm>
            <a:off x="457200" y="151769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  <p:sp>
        <p:nvSpPr>
          <p:cNvPr id="13" name="Object 2"/>
          <p:cNvSpPr txBox="1"/>
          <p:nvPr/>
        </p:nvSpPr>
        <p:spPr>
          <a:xfrm>
            <a:off x="11441871" y="3467100"/>
            <a:ext cx="5707914" cy="12464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300" b="1" dirty="0" err="1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Woul</a:t>
            </a:r>
            <a:r>
              <a:rPr lang="en-US" sz="7300" b="1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 World</a:t>
            </a:r>
            <a:endParaRPr lang="en-US" sz="7300" b="1" dirty="0"/>
          </a:p>
        </p:txBody>
      </p:sp>
      <p:sp>
        <p:nvSpPr>
          <p:cNvPr id="14" name="Object 2"/>
          <p:cNvSpPr txBox="1"/>
          <p:nvPr/>
        </p:nvSpPr>
        <p:spPr>
          <a:xfrm>
            <a:off x="11441870" y="5039261"/>
            <a:ext cx="3188529" cy="13234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000" b="1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Jelly</a:t>
            </a:r>
            <a:endParaRPr 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389104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001"/>
          <p:cNvGrpSpPr/>
          <p:nvPr/>
        </p:nvGrpSpPr>
        <p:grpSpPr>
          <a:xfrm>
            <a:off x="457200" y="5407541"/>
            <a:ext cx="6934201" cy="3241159"/>
            <a:chOff x="3510726" y="2798153"/>
            <a:chExt cx="7413567" cy="3259749"/>
          </a:xfrm>
        </p:grpSpPr>
        <p:pic>
          <p:nvPicPr>
            <p:cNvPr id="19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5587635" y="721244"/>
              <a:ext cx="3259749" cy="7413567"/>
            </a:xfrm>
            <a:prstGeom prst="rect">
              <a:avLst/>
            </a:prstGeom>
          </p:spPr>
        </p:pic>
      </p:grpSp>
      <p:grpSp>
        <p:nvGrpSpPr>
          <p:cNvPr id="1001" name="그룹 1001"/>
          <p:cNvGrpSpPr/>
          <p:nvPr/>
        </p:nvGrpSpPr>
        <p:grpSpPr>
          <a:xfrm>
            <a:off x="571429" y="9672117"/>
            <a:ext cx="17142857" cy="28571"/>
            <a:chOff x="571429" y="9672117"/>
            <a:chExt cx="17142857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1429" y="9672117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8910" y="663960"/>
            <a:ext cx="17142857" cy="28571"/>
            <a:chOff x="648910" y="663960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8910" y="663960"/>
              <a:ext cx="17142857" cy="28571"/>
            </a:xfrm>
            <a:prstGeom prst="rect">
              <a:avLst/>
            </a:prstGeom>
          </p:spPr>
        </p:pic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679" y="1607077"/>
            <a:ext cx="9848088" cy="7086600"/>
          </a:xfrm>
          <a:prstGeom prst="rect">
            <a:avLst/>
          </a:prstGeom>
        </p:spPr>
      </p:pic>
      <p:grpSp>
        <p:nvGrpSpPr>
          <p:cNvPr id="10" name="그룹 1001"/>
          <p:cNvGrpSpPr/>
          <p:nvPr/>
        </p:nvGrpSpPr>
        <p:grpSpPr>
          <a:xfrm>
            <a:off x="457200" y="1749941"/>
            <a:ext cx="6934200" cy="3241159"/>
            <a:chOff x="3510726" y="2798153"/>
            <a:chExt cx="7413567" cy="3259749"/>
          </a:xfrm>
        </p:grpSpPr>
        <p:pic>
          <p:nvPicPr>
            <p:cNvPr id="12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5587635" y="721244"/>
              <a:ext cx="3259749" cy="7413567"/>
            </a:xfrm>
            <a:prstGeom prst="rect">
              <a:avLst/>
            </a:prstGeom>
          </p:spPr>
        </p:pic>
      </p:grpSp>
      <p:sp>
        <p:nvSpPr>
          <p:cNvPr id="13" name="Object 2"/>
          <p:cNvSpPr txBox="1"/>
          <p:nvPr/>
        </p:nvSpPr>
        <p:spPr>
          <a:xfrm>
            <a:off x="1219200" y="3351614"/>
            <a:ext cx="7771120" cy="12584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7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Word+Soul</a:t>
            </a:r>
            <a:endParaRPr lang="en-US" altLang="ko-KR" sz="27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영어단어를 모티브로 한 </a:t>
            </a:r>
            <a:r>
              <a:rPr lang="ko-KR" altLang="en-US" sz="27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캐릭터</a:t>
            </a:r>
            <a:endParaRPr lang="en-US" altLang="ko-KR" sz="2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Object 2"/>
          <p:cNvSpPr txBox="1"/>
          <p:nvPr/>
        </p:nvSpPr>
        <p:spPr>
          <a:xfrm>
            <a:off x="2600056" y="2074850"/>
            <a:ext cx="4267200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000" dirty="0" err="1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Woul</a:t>
            </a:r>
            <a:endParaRPr lang="en-US" sz="7000" dirty="0"/>
          </a:p>
        </p:txBody>
      </p:sp>
      <p:sp>
        <p:nvSpPr>
          <p:cNvPr id="16" name="Object 2"/>
          <p:cNvSpPr txBox="1"/>
          <p:nvPr/>
        </p:nvSpPr>
        <p:spPr>
          <a:xfrm>
            <a:off x="2468721" y="5559096"/>
            <a:ext cx="3607449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0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Jelly</a:t>
            </a:r>
            <a:endParaRPr lang="en-US" sz="7000" dirty="0"/>
          </a:p>
        </p:txBody>
      </p:sp>
      <p:sp>
        <p:nvSpPr>
          <p:cNvPr id="17" name="Object 2"/>
          <p:cNvSpPr txBox="1"/>
          <p:nvPr/>
        </p:nvSpPr>
        <p:spPr>
          <a:xfrm>
            <a:off x="1425060" y="6933014"/>
            <a:ext cx="7831564" cy="12584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캐릭터로 표현하기 힘든 </a:t>
            </a:r>
            <a:endParaRPr lang="en-US" altLang="ko-KR" sz="27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7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추상적인 영어단어</a:t>
            </a:r>
            <a:endParaRPr lang="en-US" altLang="ko-KR" sz="2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Object 9"/>
          <p:cNvSpPr txBox="1"/>
          <p:nvPr/>
        </p:nvSpPr>
        <p:spPr>
          <a:xfrm>
            <a:off x="457200" y="151769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1429" y="9672117"/>
            <a:ext cx="17142857" cy="28571"/>
            <a:chOff x="571429" y="9672117"/>
            <a:chExt cx="17142857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1429" y="9672117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8910" y="542929"/>
            <a:ext cx="17142857" cy="28571"/>
            <a:chOff x="648910" y="663960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8910" y="663960"/>
              <a:ext cx="17142857" cy="28571"/>
            </a:xfrm>
            <a:prstGeom prst="rect">
              <a:avLst/>
            </a:prstGeom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5" b="14670"/>
          <a:stretch/>
        </p:blipFill>
        <p:spPr>
          <a:xfrm>
            <a:off x="228600" y="2020896"/>
            <a:ext cx="5522090" cy="595804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7" b="12222"/>
          <a:stretch/>
        </p:blipFill>
        <p:spPr>
          <a:xfrm>
            <a:off x="12258396" y="1872223"/>
            <a:ext cx="5724041" cy="6499171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6065293" y="5676900"/>
            <a:ext cx="6050507" cy="1152163"/>
          </a:xfrm>
          <a:prstGeom prst="rightArrow">
            <a:avLst/>
          </a:prstGeom>
          <a:gradFill flip="none" rotWithShape="1">
            <a:gsLst>
              <a:gs pos="0">
                <a:srgbClr val="547D51">
                  <a:shade val="30000"/>
                  <a:satMod val="115000"/>
                </a:srgbClr>
              </a:gs>
              <a:gs pos="50000">
                <a:srgbClr val="547D51">
                  <a:shade val="67500"/>
                  <a:satMod val="115000"/>
                </a:srgbClr>
              </a:gs>
              <a:gs pos="100000">
                <a:srgbClr val="547D51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001"/>
          <p:cNvGrpSpPr/>
          <p:nvPr/>
        </p:nvGrpSpPr>
        <p:grpSpPr>
          <a:xfrm>
            <a:off x="6014189" y="919206"/>
            <a:ext cx="6060310" cy="4639188"/>
            <a:chOff x="3510726" y="2798153"/>
            <a:chExt cx="7413567" cy="3259749"/>
          </a:xfrm>
        </p:grpSpPr>
        <p:pic>
          <p:nvPicPr>
            <p:cNvPr id="15" name="Object 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5400000">
              <a:off x="5587635" y="721244"/>
              <a:ext cx="3259749" cy="7413567"/>
            </a:xfrm>
            <a:prstGeom prst="rect">
              <a:avLst/>
            </a:prstGeom>
          </p:spPr>
        </p:pic>
      </p:grpSp>
      <p:sp>
        <p:nvSpPr>
          <p:cNvPr id="16" name="Object 2"/>
          <p:cNvSpPr txBox="1"/>
          <p:nvPr/>
        </p:nvSpPr>
        <p:spPr>
          <a:xfrm>
            <a:off x="6464611" y="2621007"/>
            <a:ext cx="5856630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7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들이 인간계와 </a:t>
            </a:r>
            <a:r>
              <a:rPr lang="ko-KR" altLang="en-US" sz="27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왕복</a:t>
            </a:r>
            <a:r>
              <a:rPr lang="ko-KR" altLang="en-US" sz="2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하며 살고 있는 세계</a:t>
            </a:r>
            <a:endParaRPr lang="en-US" altLang="ko-KR" sz="27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인간들의 환경 파괴로 인해</a:t>
            </a:r>
            <a:r>
              <a:rPr lang="en-US" altLang="ko-KR" sz="2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700" b="1" dirty="0" smtClean="0">
                <a:solidFill>
                  <a:schemeClr val="accent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오염</a:t>
            </a:r>
            <a:r>
              <a:rPr lang="ko-KR" altLang="en-US" sz="2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되었다</a:t>
            </a:r>
            <a:endParaRPr lang="en-US" altLang="ko-KR" sz="2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Object 2"/>
          <p:cNvSpPr txBox="1"/>
          <p:nvPr/>
        </p:nvSpPr>
        <p:spPr>
          <a:xfrm>
            <a:off x="6709113" y="1246480"/>
            <a:ext cx="5707914" cy="10926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500" dirty="0" err="1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Woul</a:t>
            </a:r>
            <a:r>
              <a:rPr lang="en-US" sz="65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 World</a:t>
            </a:r>
            <a:endParaRPr lang="en-US" sz="6500" dirty="0"/>
          </a:p>
        </p:txBody>
      </p:sp>
      <p:grpSp>
        <p:nvGrpSpPr>
          <p:cNvPr id="18" name="그룹 1001"/>
          <p:cNvGrpSpPr/>
          <p:nvPr/>
        </p:nvGrpSpPr>
        <p:grpSpPr>
          <a:xfrm>
            <a:off x="6054699" y="6973917"/>
            <a:ext cx="6009996" cy="2512983"/>
            <a:chOff x="3510726" y="2798153"/>
            <a:chExt cx="7413567" cy="3259749"/>
          </a:xfrm>
        </p:grpSpPr>
        <p:pic>
          <p:nvPicPr>
            <p:cNvPr id="19" name="Object 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5400000">
              <a:off x="5587635" y="721244"/>
              <a:ext cx="3259749" cy="7413567"/>
            </a:xfrm>
            <a:prstGeom prst="rect">
              <a:avLst/>
            </a:prstGeom>
          </p:spPr>
        </p:pic>
      </p:grpSp>
      <p:sp>
        <p:nvSpPr>
          <p:cNvPr id="20" name="Object 2"/>
          <p:cNvSpPr txBox="1"/>
          <p:nvPr/>
        </p:nvSpPr>
        <p:spPr>
          <a:xfrm>
            <a:off x="6553200" y="7281879"/>
            <a:ext cx="5856630" cy="18817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인간계에 갇힌 </a:t>
            </a:r>
            <a:r>
              <a:rPr lang="en-US" altLang="ko-KR" sz="27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Woul</a:t>
            </a:r>
            <a:r>
              <a:rPr lang="ko-KR" altLang="en-US" sz="2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</a:t>
            </a:r>
            <a:r>
              <a:rPr lang="ko-KR" altLang="en-US" sz="2700" b="1" dirty="0" err="1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구출</a:t>
            </a:r>
            <a:r>
              <a:rPr lang="ko-KR" altLang="en-US" sz="27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시켜야한다</a:t>
            </a:r>
            <a:endParaRPr lang="en-US" altLang="ko-KR" sz="2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Jelly</a:t>
            </a:r>
            <a:r>
              <a:rPr lang="ko-KR" altLang="en-US" sz="2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로 </a:t>
            </a:r>
            <a:r>
              <a:rPr lang="ko-KR" altLang="en-US" sz="2700" b="1" dirty="0" smtClean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정화</a:t>
            </a:r>
            <a:r>
              <a:rPr lang="ko-KR" altLang="en-US" sz="2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시킬 </a:t>
            </a:r>
            <a:r>
              <a:rPr lang="ko-KR" altLang="en-US" sz="2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 있다</a:t>
            </a:r>
            <a:endParaRPr lang="en-US" altLang="ko-KR" sz="2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17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1429" y="9672117"/>
            <a:ext cx="17142857" cy="28571"/>
            <a:chOff x="571429" y="9672117"/>
            <a:chExt cx="17142857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1429" y="9672117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8910" y="663960"/>
            <a:ext cx="17142857" cy="28571"/>
            <a:chOff x="648910" y="663960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8910" y="663960"/>
              <a:ext cx="17142857" cy="28571"/>
            </a:xfrm>
            <a:prstGeom prst="rect">
              <a:avLst/>
            </a:prstGeom>
          </p:spPr>
        </p:pic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470" y="1971252"/>
            <a:ext cx="5128530" cy="683804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666" y="1930713"/>
            <a:ext cx="5158934" cy="687857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4795" y="1971251"/>
            <a:ext cx="5147405" cy="6822233"/>
          </a:xfrm>
          <a:prstGeom prst="rect">
            <a:avLst/>
          </a:prstGeom>
        </p:spPr>
      </p:pic>
      <p:sp>
        <p:nvSpPr>
          <p:cNvPr id="14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95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1429" y="9672117"/>
            <a:ext cx="17142857" cy="28571"/>
            <a:chOff x="571429" y="9672117"/>
            <a:chExt cx="17142857" cy="28571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1429" y="9672117"/>
              <a:ext cx="17142857" cy="2857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8910" y="663960"/>
            <a:ext cx="17142857" cy="28571"/>
            <a:chOff x="648910" y="663960"/>
            <a:chExt cx="17142857" cy="28571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8910" y="663960"/>
              <a:ext cx="17142857" cy="28571"/>
            </a:xfrm>
            <a:prstGeom prst="rect">
              <a:avLst/>
            </a:prstGeom>
          </p:spPr>
        </p:pic>
      </p:grpSp>
      <p:sp>
        <p:nvSpPr>
          <p:cNvPr id="9" name="Object 2"/>
          <p:cNvSpPr txBox="1"/>
          <p:nvPr/>
        </p:nvSpPr>
        <p:spPr>
          <a:xfrm>
            <a:off x="1143000" y="1022211"/>
            <a:ext cx="4151690" cy="9387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500" dirty="0" smtClean="0">
                <a:solidFill>
                  <a:srgbClr val="255A2A"/>
                </a:solidFill>
                <a:latin typeface="Noto Sans CJK KR Bold" pitchFamily="34" charset="0"/>
              </a:rPr>
              <a:t>Outdoor</a:t>
            </a:r>
            <a:endParaRPr 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3143544"/>
            <a:ext cx="7708889" cy="508433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1596987"/>
            <a:ext cx="5105400" cy="6667603"/>
          </a:xfrm>
          <a:prstGeom prst="rect">
            <a:avLst/>
          </a:prstGeom>
        </p:spPr>
      </p:pic>
      <p:sp>
        <p:nvSpPr>
          <p:cNvPr id="12" name="Object 2"/>
          <p:cNvSpPr txBox="1"/>
          <p:nvPr/>
        </p:nvSpPr>
        <p:spPr>
          <a:xfrm>
            <a:off x="4648200" y="8632768"/>
            <a:ext cx="439410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000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가로버전</a:t>
            </a:r>
            <a:endParaRPr 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Object 2"/>
          <p:cNvSpPr txBox="1"/>
          <p:nvPr/>
        </p:nvSpPr>
        <p:spPr>
          <a:xfrm>
            <a:off x="12039600" y="8578308"/>
            <a:ext cx="439410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000" dirty="0" err="1" smtClean="0">
                <a:solidFill>
                  <a:srgbClr val="255A2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세로버전</a:t>
            </a:r>
            <a:endParaRPr 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Object 9"/>
          <p:cNvSpPr txBox="1"/>
          <p:nvPr/>
        </p:nvSpPr>
        <p:spPr>
          <a:xfrm>
            <a:off x="600343" y="114300"/>
            <a:ext cx="214285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1. 1</a:t>
            </a:r>
            <a:r>
              <a:rPr lang="ko-KR" alt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부</a:t>
            </a:r>
            <a:r>
              <a:rPr lang="en-US" sz="1300" dirty="0" smtClean="0">
                <a:solidFill>
                  <a:srgbClr val="255A2A"/>
                </a:solidFill>
                <a:latin typeface="Noto Sans CJK KR Bold" pitchFamily="34" charset="0"/>
                <a:cs typeface="Noto Sans CJK KR Bold" pitchFamily="34" charset="0"/>
              </a:rPr>
              <a:t> 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858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799</TotalTime>
  <Words>773</Words>
  <Application>Microsoft Office PowerPoint</Application>
  <PresentationFormat>사용자 지정</PresentationFormat>
  <Paragraphs>153</Paragraphs>
  <Slides>29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41" baseType="lpstr">
      <vt:lpstr>?? ??</vt:lpstr>
      <vt:lpstr>Noto Sans CJK KR Black</vt:lpstr>
      <vt:lpstr>Noto Sans CJK KR Bold</vt:lpstr>
      <vt:lpstr>Noto Sans CJK KR DemiLight</vt:lpstr>
      <vt:lpstr>Noto Sans CJK KR Medium</vt:lpstr>
      <vt:lpstr>Noto Sans CJK KR Regular</vt:lpstr>
      <vt:lpstr>Open Sans ExtraBold</vt:lpstr>
      <vt:lpstr>Open Sans SemiBold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FullName</cp:lastModifiedBy>
  <cp:revision>46</cp:revision>
  <dcterms:created xsi:type="dcterms:W3CDTF">2021-12-24T08:00:56Z</dcterms:created>
  <dcterms:modified xsi:type="dcterms:W3CDTF">2021-12-27T01:25:19Z</dcterms:modified>
</cp:coreProperties>
</file>